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2" r:id="rId6"/>
    <p:sldId id="264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2CA1E-3FA4-43D0-B67A-A46D01BF067E}" type="datetimeFigureOut">
              <a:rPr lang="nl-NL" smtClean="0"/>
              <a:t>30-5-2018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660B-9660-471C-83D1-62B30AB117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772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2CA1E-3FA4-43D0-B67A-A46D01BF067E}" type="datetimeFigureOut">
              <a:rPr lang="nl-NL" smtClean="0"/>
              <a:t>30-5-2018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660B-9660-471C-83D1-62B30AB117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632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2CA1E-3FA4-43D0-B67A-A46D01BF067E}" type="datetimeFigureOut">
              <a:rPr lang="nl-NL" smtClean="0"/>
              <a:t>30-5-2018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660B-9660-471C-83D1-62B30AB117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9989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2CA1E-3FA4-43D0-B67A-A46D01BF067E}" type="datetimeFigureOut">
              <a:rPr lang="nl-NL" smtClean="0"/>
              <a:t>30-5-2018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660B-9660-471C-83D1-62B30AB117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66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2CA1E-3FA4-43D0-B67A-A46D01BF067E}" type="datetimeFigureOut">
              <a:rPr lang="nl-NL" smtClean="0"/>
              <a:t>30-5-2018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660B-9660-471C-83D1-62B30AB117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4964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2CA1E-3FA4-43D0-B67A-A46D01BF067E}" type="datetimeFigureOut">
              <a:rPr lang="nl-NL" smtClean="0"/>
              <a:t>30-5-2018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660B-9660-471C-83D1-62B30AB117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7872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2CA1E-3FA4-43D0-B67A-A46D01BF067E}" type="datetimeFigureOut">
              <a:rPr lang="nl-NL" smtClean="0"/>
              <a:t>30-5-2018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660B-9660-471C-83D1-62B30AB117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8044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2CA1E-3FA4-43D0-B67A-A46D01BF067E}" type="datetimeFigureOut">
              <a:rPr lang="nl-NL" smtClean="0"/>
              <a:t>30-5-2018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660B-9660-471C-83D1-62B30AB117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4654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2CA1E-3FA4-43D0-B67A-A46D01BF067E}" type="datetimeFigureOut">
              <a:rPr lang="nl-NL" smtClean="0"/>
              <a:t>30-5-2018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660B-9660-471C-83D1-62B30AB117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697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2CA1E-3FA4-43D0-B67A-A46D01BF067E}" type="datetimeFigureOut">
              <a:rPr lang="nl-NL" smtClean="0"/>
              <a:t>30-5-2018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660B-9660-471C-83D1-62B30AB117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253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2CA1E-3FA4-43D0-B67A-A46D01BF067E}" type="datetimeFigureOut">
              <a:rPr lang="nl-NL" smtClean="0"/>
              <a:t>30-5-2018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660B-9660-471C-83D1-62B30AB117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1965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2CA1E-3FA4-43D0-B67A-A46D01BF067E}" type="datetimeFigureOut">
              <a:rPr lang="nl-NL" smtClean="0"/>
              <a:t>30-5-2018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B660B-9660-471C-83D1-62B30AB117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367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mlYJdZeA9w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youtu.be/_fyLRkRbvhU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at voor Virtual real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882" y="275388"/>
            <a:ext cx="10664235" cy="6398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279820"/>
          </a:xfrm>
        </p:spPr>
        <p:txBody>
          <a:bodyPr>
            <a:normAutofit fontScale="90000"/>
          </a:bodyPr>
          <a:lstStyle/>
          <a:p>
            <a:r>
              <a:rPr lang="nl-NL" sz="8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/>
            </a:r>
            <a:br>
              <a:rPr lang="nl-NL" sz="8000" dirty="0" smtClean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nl-NL" sz="8000" dirty="0">
                <a:solidFill>
                  <a:schemeClr val="bg1"/>
                </a:solidFill>
                <a:latin typeface="Arial Black" panose="020B0A04020102020204" pitchFamily="34" charset="0"/>
              </a:rPr>
              <a:t/>
            </a:r>
            <a:br>
              <a:rPr lang="nl-NL" sz="80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nl-NL" sz="9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Virtual </a:t>
            </a:r>
            <a:r>
              <a:rPr lang="nl-NL" sz="98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Reality</a:t>
            </a:r>
            <a:endParaRPr lang="nl-NL" sz="9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2899954"/>
            <a:ext cx="9144000" cy="2357846"/>
          </a:xfrm>
        </p:spPr>
        <p:txBody>
          <a:bodyPr>
            <a:normAutofit/>
          </a:bodyPr>
          <a:lstStyle/>
          <a:p>
            <a:endParaRPr lang="nl-NL" sz="4400" dirty="0" smtClean="0">
              <a:solidFill>
                <a:srgbClr val="FFFF00"/>
              </a:solidFill>
            </a:endParaRPr>
          </a:p>
          <a:p>
            <a:endParaRPr lang="nl-NL" sz="4400" dirty="0">
              <a:solidFill>
                <a:schemeClr val="bg1"/>
              </a:solidFill>
            </a:endParaRPr>
          </a:p>
          <a:p>
            <a:r>
              <a:rPr lang="nl-NL" sz="4400" dirty="0" smtClean="0">
                <a:solidFill>
                  <a:schemeClr val="bg1"/>
                </a:solidFill>
              </a:rPr>
              <a:t>		</a:t>
            </a:r>
            <a:endParaRPr lang="nl-NL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62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24296" y="365125"/>
            <a:ext cx="9629503" cy="706029"/>
          </a:xfrm>
        </p:spPr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Wat is Virtual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Reality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8275" y="929106"/>
            <a:ext cx="10191206" cy="5783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3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lYJdZeA9w4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47223" y="1018902"/>
            <a:ext cx="9281886" cy="5221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64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93668" y="365125"/>
            <a:ext cx="9760131" cy="941161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	</a:t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Hoe ziet een VR tour eruit?</a:t>
            </a:r>
            <a:endParaRPr lang="nl-NL" sz="4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1279479" y="1306286"/>
            <a:ext cx="3696789" cy="2116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9479" y="2880126"/>
            <a:ext cx="6094503" cy="223428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1092" y="2854000"/>
            <a:ext cx="2173433" cy="2186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84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Wat vinden andere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lln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ervan?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Afbeelding 2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3561" y="1270499"/>
            <a:ext cx="9194865" cy="4607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89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	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Aan de slag!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06826" y="2432178"/>
            <a:ext cx="4146974" cy="2332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hthoek 2"/>
          <p:cNvSpPr/>
          <p:nvPr/>
        </p:nvSpPr>
        <p:spPr>
          <a:xfrm>
            <a:off x="838201" y="1828800"/>
            <a:ext cx="8305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Bijeenkomst 1: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uitleg VR en bepalen wat er in je vr tour komt </a:t>
            </a:r>
            <a:r>
              <a:rPr lang="nl-NL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mbv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nl-NL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mindmap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en beeldmateriaal verzamelen</a:t>
            </a:r>
          </a:p>
          <a:p>
            <a:pPr marL="1143000" lvl="2" indent="-228600"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Benodigdheden: </a:t>
            </a:r>
          </a:p>
          <a:p>
            <a:pPr marL="2057400" lvl="4" indent="-22860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Pp aan de slag!</a:t>
            </a:r>
          </a:p>
          <a:p>
            <a:pPr marL="2057400" lvl="4" indent="-22860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Handleiding tour maken</a:t>
            </a:r>
          </a:p>
          <a:p>
            <a:pPr marL="2057400" lvl="4" indent="-22860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Vellen papier om </a:t>
            </a:r>
            <a:r>
              <a:rPr lang="nl-NL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mindmap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te maken</a:t>
            </a:r>
          </a:p>
          <a:p>
            <a:pPr marL="2057400" lvl="4" indent="-22860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360 graden camera</a:t>
            </a:r>
          </a:p>
          <a:p>
            <a:pPr marL="2057400" lvl="4" indent="-22860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Statief</a:t>
            </a:r>
          </a:p>
          <a:p>
            <a:pPr marL="2057400" lvl="4" indent="-22860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nl-NL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Beeldmateriaal</a:t>
            </a:r>
          </a:p>
          <a:p>
            <a:pPr marL="2057400" lvl="4" indent="-228600"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nl-NL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Bijeenkomst 2: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tour maken </a:t>
            </a:r>
            <a:r>
              <a:rPr lang="nl-NL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mbv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nl-NL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Roundme</a:t>
            </a:r>
            <a:endParaRPr lang="nl-NL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lvl="2" indent="-228600"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Benodigdheden:</a:t>
            </a:r>
          </a:p>
          <a:p>
            <a:pPr marL="2057400" lvl="4" indent="-22860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Handleiding </a:t>
            </a:r>
            <a:r>
              <a:rPr lang="nl-NL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Roundme</a:t>
            </a:r>
            <a:endParaRPr lang="nl-NL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057400" lvl="4" indent="-22860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Software programma </a:t>
            </a:r>
            <a:r>
              <a:rPr lang="nl-NL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Roundme</a:t>
            </a:r>
            <a:endParaRPr lang="nl-NL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057400" lvl="4" indent="-228600"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nl-NL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Bijeenkomst 3: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tour optimaliseren en presenteren</a:t>
            </a:r>
            <a:endParaRPr lang="nl-NL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66</Words>
  <Application>Microsoft Office PowerPoint</Application>
  <PresentationFormat>Breedbeeld</PresentationFormat>
  <Paragraphs>23</Paragraphs>
  <Slides>6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Courier New</vt:lpstr>
      <vt:lpstr>Wingdings</vt:lpstr>
      <vt:lpstr>Kantoorthema</vt:lpstr>
      <vt:lpstr>  Virtual Reality</vt:lpstr>
      <vt:lpstr>Wat is Virtual Reality?</vt:lpstr>
      <vt:lpstr>PowerPoint-presentatie</vt:lpstr>
      <vt:lpstr>   Hoe ziet een VR tour eruit?</vt:lpstr>
      <vt:lpstr> Wat vinden andere lln ervan?</vt:lpstr>
      <vt:lpstr> Aan de slag!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Reality</dc:title>
  <dc:creator>Danielle Blom</dc:creator>
  <cp:lastModifiedBy> </cp:lastModifiedBy>
  <cp:revision>5</cp:revision>
  <dcterms:created xsi:type="dcterms:W3CDTF">2018-05-09T12:40:32Z</dcterms:created>
  <dcterms:modified xsi:type="dcterms:W3CDTF">2018-05-30T12:41:26Z</dcterms:modified>
</cp:coreProperties>
</file>